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sldIdLst>
    <p:sldId id="256" r:id="rId5"/>
    <p:sldId id="265" r:id="rId6"/>
    <p:sldId id="264" r:id="rId7"/>
    <p:sldId id="263" r:id="rId8"/>
    <p:sldId id="262" r:id="rId9"/>
    <p:sldId id="259" r:id="rId10"/>
    <p:sldId id="258" r:id="rId11"/>
    <p:sldId id="260" r:id="rId12"/>
    <p:sldId id="261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2/7/2020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3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36793-74B6-4AB1-9E88-AF19A0A9D4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 comida - food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10DC63-B6C8-42CD-BE7E-D0C5EDD91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6624" y="4890852"/>
            <a:ext cx="7891272" cy="106984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2478A4-51C3-4FE7-97DC-EA3C4D3F2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21" y="4001048"/>
            <a:ext cx="4604217" cy="22390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A362FF-6256-417A-889A-7DFD57754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040" y="4001048"/>
            <a:ext cx="4470400" cy="254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39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5349-A6FA-480E-8FCA-345DA04AC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chocolate</a:t>
            </a:r>
          </a:p>
        </p:txBody>
      </p:sp>
      <p:pic>
        <p:nvPicPr>
          <p:cNvPr id="9218" name="Picture 2" descr="Image result for chocolate">
            <a:extLst>
              <a:ext uri="{FF2B5EF4-FFF2-40B4-BE49-F238E27FC236}">
                <a16:creationId xmlns:a16="http://schemas.microsoft.com/office/drawing/2014/main" id="{3BEE8F50-AA6A-4540-8995-B9C7533200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837" y="2120900"/>
            <a:ext cx="5758676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606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9654513-256A-475D-BCC5-25FBFEA8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D31608D-613C-481F-8421-AE54685ED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F5A41C1-008A-427C-8217-B8236D742B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Picture 2" descr="Image result for chicken">
            <a:extLst>
              <a:ext uri="{FF2B5EF4-FFF2-40B4-BE49-F238E27FC236}">
                <a16:creationId xmlns:a16="http://schemas.microsoft.com/office/drawing/2014/main" id="{43D19294-7FFB-423B-B9F0-5702FCE966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3" r="15020"/>
          <a:stretch/>
        </p:blipFill>
        <p:spPr bwMode="auto">
          <a:xfrm>
            <a:off x="2930184" y="-2655"/>
            <a:ext cx="2996169" cy="335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french fries">
            <a:extLst>
              <a:ext uri="{FF2B5EF4-FFF2-40B4-BE49-F238E27FC236}">
                <a16:creationId xmlns:a16="http://schemas.microsoft.com/office/drawing/2014/main" id="{C2E3888E-6D97-494B-AA7C-905C61A42B5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2" b="2"/>
          <a:stretch/>
        </p:blipFill>
        <p:spPr bwMode="auto">
          <a:xfrm>
            <a:off x="20" y="3504904"/>
            <a:ext cx="5926333" cy="335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1564CA4-59C9-4DAC-950E-61D1FA278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220" y="0"/>
            <a:ext cx="6104779" cy="6857999"/>
          </a:xfrm>
          <a:prstGeom prst="rect">
            <a:avLst/>
          </a:prstGeom>
          <a:blipFill dpi="0" rotWithShape="1">
            <a:blip r:embed="rId6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41C2B2-C121-4D3B-BAAA-D5D98A49F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000" dirty="0"/>
          </a:p>
        </p:txBody>
      </p:sp>
      <p:pic>
        <p:nvPicPr>
          <p:cNvPr id="7" name="Picture 2" descr="Image result for pancakes">
            <a:extLst>
              <a:ext uri="{FF2B5EF4-FFF2-40B4-BE49-F238E27FC236}">
                <a16:creationId xmlns:a16="http://schemas.microsoft.com/office/drawing/2014/main" id="{3545CD9D-E622-4D8E-AAA9-54CEB3370C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4" r="16864"/>
          <a:stretch/>
        </p:blipFill>
        <p:spPr bwMode="auto">
          <a:xfrm>
            <a:off x="20" y="10"/>
            <a:ext cx="2769297" cy="335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B844DE0-EB62-4F77-9DEA-A56D7C442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799" y="2121408"/>
            <a:ext cx="5299585" cy="405079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8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74380E0-C298-4F18-9189-C236E8B82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79684C7-75DC-42F1-850A-E9C49ECA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2" name="Oval 21">
              <a:extLst>
                <a:ext uri="{FF2B5EF4-FFF2-40B4-BE49-F238E27FC236}">
                  <a16:creationId xmlns:a16="http://schemas.microsoft.com/office/drawing/2014/main" id="{4130853F-4D98-4539-8461-9F202836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6901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9654513-256A-475D-BCC5-25FBFEA8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D31608D-613C-481F-8421-AE54685ED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F5A41C1-008A-427C-8217-B8236D742B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Picture 2" descr="Image result for hamburger plain">
            <a:extLst>
              <a:ext uri="{FF2B5EF4-FFF2-40B4-BE49-F238E27FC236}">
                <a16:creationId xmlns:a16="http://schemas.microsoft.com/office/drawing/2014/main" id="{71535863-E6DA-4735-80A5-93619CBCAC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r="15677" b="-1"/>
          <a:stretch/>
        </p:blipFill>
        <p:spPr bwMode="auto">
          <a:xfrm>
            <a:off x="2930184" y="-2655"/>
            <a:ext cx="2996169" cy="335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hamburguesa">
            <a:extLst>
              <a:ext uri="{FF2B5EF4-FFF2-40B4-BE49-F238E27FC236}">
                <a16:creationId xmlns:a16="http://schemas.microsoft.com/office/drawing/2014/main" id="{508D70FC-2044-407C-8E2B-0D18DD7C1B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6" r="1" b="1"/>
          <a:stretch/>
        </p:blipFill>
        <p:spPr bwMode="auto">
          <a:xfrm>
            <a:off x="20" y="3504904"/>
            <a:ext cx="5926333" cy="335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1564CA4-59C9-4DAC-950E-61D1FA278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220" y="0"/>
            <a:ext cx="6104779" cy="6857999"/>
          </a:xfrm>
          <a:prstGeom prst="rect">
            <a:avLst/>
          </a:prstGeom>
          <a:blipFill dpi="0" rotWithShape="1">
            <a:blip r:embed="rId6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B371FC-C487-428A-8D9B-CA740F3DB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000"/>
          </a:p>
        </p:txBody>
      </p:sp>
      <p:pic>
        <p:nvPicPr>
          <p:cNvPr id="5" name="Picture 2" descr="Image result for sunny side up eggs">
            <a:extLst>
              <a:ext uri="{FF2B5EF4-FFF2-40B4-BE49-F238E27FC236}">
                <a16:creationId xmlns:a16="http://schemas.microsoft.com/office/drawing/2014/main" id="{08E617BE-A689-410D-B8C1-0F2B3F69B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7" r="18004" b="1"/>
          <a:stretch/>
        </p:blipFill>
        <p:spPr bwMode="auto">
          <a:xfrm>
            <a:off x="20" y="10"/>
            <a:ext cx="2769297" cy="335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DF3E9F6-1D55-486C-BE17-CA64A5EEE4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799" y="2121408"/>
            <a:ext cx="5299585" cy="405079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8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74380E0-C298-4F18-9189-C236E8B82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79684C7-75DC-42F1-850A-E9C49ECA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130853F-4D98-4539-8461-9F202836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782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9654513-256A-475D-BCC5-25FBFEA8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D31608D-613C-481F-8421-AE54685ED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F5A41C1-008A-427C-8217-B8236D742B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Picture 2" descr="Image result for pizza">
            <a:extLst>
              <a:ext uri="{FF2B5EF4-FFF2-40B4-BE49-F238E27FC236}">
                <a16:creationId xmlns:a16="http://schemas.microsoft.com/office/drawing/2014/main" id="{5137C098-EBD6-450D-A2D5-ECFC38098D9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9" r="1" b="15170"/>
          <a:stretch/>
        </p:blipFill>
        <p:spPr bwMode="auto">
          <a:xfrm>
            <a:off x="3344" y="4679245"/>
            <a:ext cx="4475150" cy="217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5697405-D261-4D6B-8E15-0FF5AE9DD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070" y="0"/>
            <a:ext cx="7541930" cy="6857999"/>
          </a:xfrm>
          <a:prstGeom prst="rect">
            <a:avLst/>
          </a:prstGeom>
          <a:blipFill dpi="0" rotWithShape="1">
            <a:blip r:embed="rId5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3F1E41-1CF0-4628-B29C-41C7DBC2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800"/>
          </a:p>
        </p:txBody>
      </p:sp>
      <p:pic>
        <p:nvPicPr>
          <p:cNvPr id="5" name="Picture 2" descr="Image result for apple">
            <a:extLst>
              <a:ext uri="{FF2B5EF4-FFF2-40B4-BE49-F238E27FC236}">
                <a16:creationId xmlns:a16="http://schemas.microsoft.com/office/drawing/2014/main" id="{94C8DDCF-3D2A-47BB-BED3-5E1F7E0789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04" r="-1" b="27726"/>
          <a:stretch/>
        </p:blipFill>
        <p:spPr bwMode="auto">
          <a:xfrm>
            <a:off x="3344" y="10"/>
            <a:ext cx="4475150" cy="217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chocolate">
            <a:extLst>
              <a:ext uri="{FF2B5EF4-FFF2-40B4-BE49-F238E27FC236}">
                <a16:creationId xmlns:a16="http://schemas.microsoft.com/office/drawing/2014/main" id="{081A0258-971B-495F-906B-865BE1D12E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7" r="1" b="6661"/>
          <a:stretch/>
        </p:blipFill>
        <p:spPr bwMode="auto">
          <a:xfrm>
            <a:off x="3344" y="2339622"/>
            <a:ext cx="4475150" cy="217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BE5FFE5-75AA-4211-B12F-343807E8DA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0109" y="2121408"/>
            <a:ext cx="6730276" cy="405079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8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9373530-15FD-4390-A707-0FA6DA4D5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3054FEE-E83D-4966-B2E7-594F3F4C0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8741C56-588D-4397-A8F3-E84E946E0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6771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BC7E9-E765-4FE5-B95A-C2C48E2AF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 </a:t>
            </a:r>
            <a:r>
              <a:rPr lang="en-US" dirty="0" err="1"/>
              <a:t>panqueques</a:t>
            </a:r>
            <a:endParaRPr lang="en-US" dirty="0"/>
          </a:p>
        </p:txBody>
      </p:sp>
      <p:pic>
        <p:nvPicPr>
          <p:cNvPr id="8194" name="Picture 2" descr="Image result for pancakes">
            <a:extLst>
              <a:ext uri="{FF2B5EF4-FFF2-40B4-BE49-F238E27FC236}">
                <a16:creationId xmlns:a16="http://schemas.microsoft.com/office/drawing/2014/main" id="{DA2F5E39-FDF8-4AA1-8798-0533DC6508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2120900"/>
            <a:ext cx="6076950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154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798ED-0987-4A5B-B90B-1C315651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 huevos</a:t>
            </a:r>
          </a:p>
        </p:txBody>
      </p:sp>
      <p:pic>
        <p:nvPicPr>
          <p:cNvPr id="7170" name="Picture 2" descr="Image result for sunny side up eggs">
            <a:extLst>
              <a:ext uri="{FF2B5EF4-FFF2-40B4-BE49-F238E27FC236}">
                <a16:creationId xmlns:a16="http://schemas.microsoft.com/office/drawing/2014/main" id="{C8AE029C-EFD6-4245-AB9C-820CFD6076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61" y="2120900"/>
            <a:ext cx="5261428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770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7B74D-2E89-40DF-831C-6DEEC916E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manzana</a:t>
            </a:r>
          </a:p>
        </p:txBody>
      </p:sp>
      <p:pic>
        <p:nvPicPr>
          <p:cNvPr id="6146" name="Picture 2" descr="Image result for apple">
            <a:extLst>
              <a:ext uri="{FF2B5EF4-FFF2-40B4-BE49-F238E27FC236}">
                <a16:creationId xmlns:a16="http://schemas.microsoft.com/office/drawing/2014/main" id="{A5742E87-5EBC-436A-B67D-3A384CD938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818" y="1599302"/>
            <a:ext cx="3928606" cy="457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621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23E3D-04D1-4E1E-9C33-762DB9710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pizza</a:t>
            </a:r>
          </a:p>
        </p:txBody>
      </p:sp>
      <p:pic>
        <p:nvPicPr>
          <p:cNvPr id="5122" name="Picture 2" descr="Image result for pizza">
            <a:extLst>
              <a:ext uri="{FF2B5EF4-FFF2-40B4-BE49-F238E27FC236}">
                <a16:creationId xmlns:a16="http://schemas.microsoft.com/office/drawing/2014/main" id="{3689629F-90E9-477C-BD23-A0D5DBEAE4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158" y="1913206"/>
            <a:ext cx="6592119" cy="399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27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16CF9-9EAA-4CCB-9C53-38D034C41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hamburguesa</a:t>
            </a:r>
            <a:endParaRPr lang="en-US" dirty="0"/>
          </a:p>
        </p:txBody>
      </p:sp>
      <p:pic>
        <p:nvPicPr>
          <p:cNvPr id="2050" name="Picture 2" descr="Image result for hamburger plain">
            <a:extLst>
              <a:ext uri="{FF2B5EF4-FFF2-40B4-BE49-F238E27FC236}">
                <a16:creationId xmlns:a16="http://schemas.microsoft.com/office/drawing/2014/main" id="{41888D66-C895-4BF3-9149-FBFE03D535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20" y="2093977"/>
            <a:ext cx="5639535" cy="383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712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FBD0E-DA23-435C-83B2-CD0A7CD85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hamburguesa</a:t>
            </a:r>
            <a:r>
              <a:rPr lang="en-US" dirty="0"/>
              <a:t> con queso</a:t>
            </a:r>
          </a:p>
        </p:txBody>
      </p:sp>
      <p:pic>
        <p:nvPicPr>
          <p:cNvPr id="1026" name="Picture 2" descr="Image result for hamburguesa">
            <a:extLst>
              <a:ext uri="{FF2B5EF4-FFF2-40B4-BE49-F238E27FC236}">
                <a16:creationId xmlns:a16="http://schemas.microsoft.com/office/drawing/2014/main" id="{47ED376E-78B3-4ED5-8FD2-A96F015F5F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2517775"/>
            <a:ext cx="48768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791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AF6CC-C31D-4C35-AA0B-7A2108CE3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 papas </a:t>
            </a:r>
            <a:r>
              <a:rPr lang="en-US" dirty="0" err="1"/>
              <a:t>fritas</a:t>
            </a:r>
            <a:endParaRPr lang="en-US" dirty="0"/>
          </a:p>
        </p:txBody>
      </p:sp>
      <p:pic>
        <p:nvPicPr>
          <p:cNvPr id="3074" name="Picture 2" descr="Image result for french fries">
            <a:extLst>
              <a:ext uri="{FF2B5EF4-FFF2-40B4-BE49-F238E27FC236}">
                <a16:creationId xmlns:a16="http://schemas.microsoft.com/office/drawing/2014/main" id="{8C435EA7-461D-44CB-9E17-9C31E86930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155" y="2093976"/>
            <a:ext cx="7306446" cy="41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691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D4E1A-78FC-4156-B9BD-D2586F3E6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pollo</a:t>
            </a:r>
          </a:p>
        </p:txBody>
      </p:sp>
      <p:pic>
        <p:nvPicPr>
          <p:cNvPr id="4098" name="Picture 2" descr="Image result for chicken">
            <a:extLst>
              <a:ext uri="{FF2B5EF4-FFF2-40B4-BE49-F238E27FC236}">
                <a16:creationId xmlns:a16="http://schemas.microsoft.com/office/drawing/2014/main" id="{E4A85422-4B12-4211-B120-A3D68EEC1C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99" y="2120900"/>
            <a:ext cx="6075351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8925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CA5E0064AEA041A61066A8353824EB" ma:contentTypeVersion="27" ma:contentTypeDescription="Create a new document." ma:contentTypeScope="" ma:versionID="217c042243a910813e077cfc2d8f6500">
  <xsd:schema xmlns:xsd="http://www.w3.org/2001/XMLSchema" xmlns:xs="http://www.w3.org/2001/XMLSchema" xmlns:p="http://schemas.microsoft.com/office/2006/metadata/properties" xmlns:ns3="189c4ba2-c485-4419-8490-c79c2887a01b" xmlns:ns4="55877c74-eb59-414f-a35d-9135866508e5" targetNamespace="http://schemas.microsoft.com/office/2006/metadata/properties" ma:root="true" ma:fieldsID="6539bbf1ec6fbc9e676d2b52c6d7fb79" ns3:_="" ns4:_="">
    <xsd:import namespace="189c4ba2-c485-4419-8490-c79c2887a01b"/>
    <xsd:import namespace="55877c74-eb59-414f-a35d-9135866508e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9c4ba2-c485-4419-8490-c79c2887a01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877c74-eb59-414f-a35d-9135866508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NotebookType" ma:index="15" nillable="true" ma:displayName="Notebook Type" ma:internalName="NotebookType">
      <xsd:simpleType>
        <xsd:restriction base="dms:Text"/>
      </xsd:simpleType>
    </xsd:element>
    <xsd:element name="FolderType" ma:index="16" nillable="true" ma:displayName="Folder Type" ma:internalName="FolderType">
      <xsd:simpleType>
        <xsd:restriction base="dms:Text"/>
      </xsd:simpleType>
    </xsd:element>
    <xsd:element name="Owner" ma:index="17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9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0" nillable="true" ma:displayName="Culture Name" ma:internalName="CultureName">
      <xsd:simpleType>
        <xsd:restriction base="dms:Text"/>
      </xsd:simpleType>
    </xsd:element>
    <xsd:element name="AppVersion" ma:index="21" nillable="true" ma:displayName="App Version" ma:internalName="AppVersion">
      <xsd:simpleType>
        <xsd:restriction base="dms:Text"/>
      </xsd:simpleType>
    </xsd:element>
    <xsd:element name="Teachers" ma:index="22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3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4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9" nillable="true" ma:displayName="Is Collaboration Space Locked" ma:internalName="Is_Collaboration_Space_Locked">
      <xsd:simpleType>
        <xsd:restriction base="dms:Boolean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55877c74-eb59-414f-a35d-9135866508e5" xsi:nil="true"/>
    <Invited_Students xmlns="55877c74-eb59-414f-a35d-9135866508e5" xsi:nil="true"/>
    <Templates xmlns="55877c74-eb59-414f-a35d-9135866508e5" xsi:nil="true"/>
    <FolderType xmlns="55877c74-eb59-414f-a35d-9135866508e5" xsi:nil="true"/>
    <CultureName xmlns="55877c74-eb59-414f-a35d-9135866508e5" xsi:nil="true"/>
    <DefaultSectionNames xmlns="55877c74-eb59-414f-a35d-9135866508e5" xsi:nil="true"/>
    <Self_Registration_Enabled xmlns="55877c74-eb59-414f-a35d-9135866508e5" xsi:nil="true"/>
    <Teachers xmlns="55877c74-eb59-414f-a35d-9135866508e5">
      <UserInfo>
        <DisplayName/>
        <AccountId xsi:nil="true"/>
        <AccountType/>
      </UserInfo>
    </Teachers>
    <Students xmlns="55877c74-eb59-414f-a35d-9135866508e5">
      <UserInfo>
        <DisplayName/>
        <AccountId xsi:nil="true"/>
        <AccountType/>
      </UserInfo>
    </Students>
    <Student_Groups xmlns="55877c74-eb59-414f-a35d-9135866508e5">
      <UserInfo>
        <DisplayName/>
        <AccountId xsi:nil="true"/>
        <AccountType/>
      </UserInfo>
    </Student_Groups>
    <Invited_Teachers xmlns="55877c74-eb59-414f-a35d-9135866508e5" xsi:nil="true"/>
    <Is_Collaboration_Space_Locked xmlns="55877c74-eb59-414f-a35d-9135866508e5" xsi:nil="true"/>
    <Has_Teacher_Only_SectionGroup xmlns="55877c74-eb59-414f-a35d-9135866508e5" xsi:nil="true"/>
    <NotebookType xmlns="55877c74-eb59-414f-a35d-9135866508e5" xsi:nil="true"/>
    <Owner xmlns="55877c74-eb59-414f-a35d-9135866508e5">
      <UserInfo>
        <DisplayName/>
        <AccountId xsi:nil="true"/>
        <AccountType/>
      </UserInfo>
    </Owner>
  </documentManagement>
</p:properties>
</file>

<file path=customXml/itemProps1.xml><?xml version="1.0" encoding="utf-8"?>
<ds:datastoreItem xmlns:ds="http://schemas.openxmlformats.org/officeDocument/2006/customXml" ds:itemID="{E55021B1-2C84-4D3D-906C-8D939A57E0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9c4ba2-c485-4419-8490-c79c2887a01b"/>
    <ds:schemaRef ds:uri="55877c74-eb59-414f-a35d-9135866508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DDADE1-4628-48AD-873A-CFD2B73796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35EFB8-2F11-4D6D-BD82-E79F379CEF1C}">
  <ds:schemaRefs>
    <ds:schemaRef ds:uri="http://purl.org/dc/elements/1.1/"/>
    <ds:schemaRef ds:uri="http://schemas.microsoft.com/office/2006/metadata/properties"/>
    <ds:schemaRef ds:uri="189c4ba2-c485-4419-8490-c79c2887a01b"/>
    <ds:schemaRef ds:uri="http://purl.org/dc/terms/"/>
    <ds:schemaRef ds:uri="55877c74-eb59-414f-a35d-9135866508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Widescreen</PresentationFormat>
  <Paragraphs>10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Rockwell</vt:lpstr>
      <vt:lpstr>Rockwell Condensed</vt:lpstr>
      <vt:lpstr>Rockwell Extra Bold</vt:lpstr>
      <vt:lpstr>Wingdings</vt:lpstr>
      <vt:lpstr>Wood Type</vt:lpstr>
      <vt:lpstr>La comida - food</vt:lpstr>
      <vt:lpstr>Los panqueques</vt:lpstr>
      <vt:lpstr>Los huevos</vt:lpstr>
      <vt:lpstr>La manzana</vt:lpstr>
      <vt:lpstr>La pizza</vt:lpstr>
      <vt:lpstr>La hamburguesa</vt:lpstr>
      <vt:lpstr>La hamburguesa con queso</vt:lpstr>
      <vt:lpstr>Las papas fritas</vt:lpstr>
      <vt:lpstr>El pollo</vt:lpstr>
      <vt:lpstr>El chocolate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comida - food</dc:title>
  <dc:creator>Jennie Nilson</dc:creator>
  <cp:lastModifiedBy>Jennie Nilson</cp:lastModifiedBy>
  <cp:revision>1</cp:revision>
  <dcterms:created xsi:type="dcterms:W3CDTF">2020-02-08T01:56:25Z</dcterms:created>
  <dcterms:modified xsi:type="dcterms:W3CDTF">2020-02-08T01:56:57Z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0x01010063CA5E0064AEA041A61066A8353824EB</vt:lpwstr>
  </property>
</Properties>
</file>